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09" r:id="rId3"/>
    <p:sldId id="311" r:id="rId4"/>
    <p:sldId id="312" r:id="rId5"/>
    <p:sldId id="315" r:id="rId6"/>
    <p:sldId id="314" r:id="rId7"/>
    <p:sldId id="319" r:id="rId8"/>
    <p:sldId id="316" r:id="rId9"/>
    <p:sldId id="320" r:id="rId10"/>
    <p:sldId id="296" r:id="rId11"/>
    <p:sldId id="269" r:id="rId12"/>
    <p:sldId id="304" r:id="rId13"/>
    <p:sldId id="305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22E2B0-1963-403E-9A8C-D6EE1FFF48BB}">
          <p14:sldIdLst>
            <p14:sldId id="256"/>
            <p14:sldId id="309"/>
            <p14:sldId id="311"/>
            <p14:sldId id="312"/>
            <p14:sldId id="315"/>
            <p14:sldId id="314"/>
            <p14:sldId id="319"/>
            <p14:sldId id="316"/>
            <p14:sldId id="320"/>
            <p14:sldId id="296"/>
            <p14:sldId id="269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2A84"/>
    <a:srgbClr val="4E2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70" autoAdjust="0"/>
    <p:restoredTop sz="99694" autoAdjust="0"/>
  </p:normalViewPr>
  <p:slideViewPr>
    <p:cSldViewPr snapToGrid="0" snapToObjects="1">
      <p:cViewPr>
        <p:scale>
          <a:sx n="85" d="100"/>
          <a:sy n="85" d="100"/>
        </p:scale>
        <p:origin x="1584" y="461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6" name="Picture 5" descr="NWU PPT Wide Opt 1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-1342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8786" y="5669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2/1/2021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2/1/2021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WU PPT Wide Opt 1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9169" y="4767263"/>
            <a:ext cx="59757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WU PPT Wide Opt 1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4E2A84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1074371"/>
            <a:ext cx="7937499" cy="1102519"/>
          </a:xfrm>
        </p:spPr>
        <p:txBody>
          <a:bodyPr/>
          <a:lstStyle/>
          <a:p>
            <a:pPr algn="l"/>
            <a:r>
              <a:rPr lang="en-US" dirty="0"/>
              <a:t>Project 2 – Jobs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6101" y="2176889"/>
            <a:ext cx="7237900" cy="131445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Adzuna</a:t>
            </a:r>
            <a:r>
              <a:rPr lang="en-US" dirty="0"/>
              <a:t> Job Search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29D272-CD8F-44E9-8790-217BC2FF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DC2AC3-222C-406D-B69B-1802F4ED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26BAB-AD9D-4CD8-A7EA-15B31EA7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9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72DC72F-9CD4-4982-941B-D51360714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7" t="9867" r="43700" b="16000"/>
          <a:stretch/>
        </p:blipFill>
        <p:spPr>
          <a:xfrm>
            <a:off x="3073891" y="45720"/>
            <a:ext cx="3721608" cy="497712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22311-BD0B-4B69-8500-0003DD145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11319" r="38200" b="70706"/>
          <a:stretch/>
        </p:blipFill>
        <p:spPr>
          <a:xfrm>
            <a:off x="7045452" y="1"/>
            <a:ext cx="2057400" cy="713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22B7C-3527-4D45-9C1E-F445B86EA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76825" r="38200" b="11941"/>
          <a:stretch/>
        </p:blipFill>
        <p:spPr>
          <a:xfrm>
            <a:off x="7045452" y="741988"/>
            <a:ext cx="2057400" cy="445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607C6D-9E3E-4940-9E61-3855046C9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50" t="13756" r="5850" b="43518"/>
          <a:stretch/>
        </p:blipFill>
        <p:spPr>
          <a:xfrm>
            <a:off x="-18885" y="0"/>
            <a:ext cx="3968496" cy="9418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7F7AB4-E55A-4432-8179-56F9874D9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00" t="9659" r="27900" b="11527"/>
          <a:stretch/>
        </p:blipFill>
        <p:spPr>
          <a:xfrm>
            <a:off x="0" y="954767"/>
            <a:ext cx="2743200" cy="24585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7069DE-DF58-4E29-818B-3CEA440CF6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10074" r="41457" b="71560"/>
          <a:stretch/>
        </p:blipFill>
        <p:spPr>
          <a:xfrm>
            <a:off x="7086600" y="3698667"/>
            <a:ext cx="2057400" cy="11614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2E4C97-26B0-4ACD-B73F-E38F6E970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39197" r="35500" b="42637"/>
          <a:stretch/>
        </p:blipFill>
        <p:spPr>
          <a:xfrm>
            <a:off x="0" y="3469432"/>
            <a:ext cx="2743200" cy="870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772188-023D-4C7F-AAC3-47C1C20B17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800" t="53630" r="31600" b="33926"/>
          <a:stretch/>
        </p:blipFill>
        <p:spPr>
          <a:xfrm>
            <a:off x="3948" y="4365831"/>
            <a:ext cx="2743200" cy="46759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AA22BE-AB0F-407B-A283-B7E25336F93B}"/>
              </a:ext>
            </a:extLst>
          </p:cNvPr>
          <p:cNvCxnSpPr>
            <a:cxnSpLocks/>
          </p:cNvCxnSpPr>
          <p:nvPr/>
        </p:nvCxnSpPr>
        <p:spPr>
          <a:xfrm flipH="1">
            <a:off x="6693408" y="246888"/>
            <a:ext cx="601710" cy="1097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0A02F-6527-409F-A7D0-1CAE47F6BC6B}"/>
              </a:ext>
            </a:extLst>
          </p:cNvPr>
          <p:cNvCxnSpPr>
            <a:cxnSpLocks/>
          </p:cNvCxnSpPr>
          <p:nvPr/>
        </p:nvCxnSpPr>
        <p:spPr>
          <a:xfrm flipH="1">
            <a:off x="6734556" y="1021860"/>
            <a:ext cx="4931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EC62C4-1EE2-4583-86F9-08DC832E363B}"/>
              </a:ext>
            </a:extLst>
          </p:cNvPr>
          <p:cNvCxnSpPr>
            <a:cxnSpLocks/>
          </p:cNvCxnSpPr>
          <p:nvPr/>
        </p:nvCxnSpPr>
        <p:spPr>
          <a:xfrm>
            <a:off x="2781165" y="470916"/>
            <a:ext cx="1168446" cy="6698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6786476-6207-4F0A-826D-96F5D2935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011" y="1223728"/>
            <a:ext cx="2009724" cy="13450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35C83B-EDCA-4558-8104-9CF8C86DAD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00" t="50000" r="31300" b="21067"/>
          <a:stretch/>
        </p:blipFill>
        <p:spPr>
          <a:xfrm>
            <a:off x="6400800" y="2606857"/>
            <a:ext cx="2743200" cy="106299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19264C-D9D5-42DC-AB7A-724F405ECFC5}"/>
              </a:ext>
            </a:extLst>
          </p:cNvPr>
          <p:cNvCxnSpPr>
            <a:cxnSpLocks/>
          </p:cNvCxnSpPr>
          <p:nvPr/>
        </p:nvCxnSpPr>
        <p:spPr>
          <a:xfrm>
            <a:off x="1591056" y="356615"/>
            <a:ext cx="1909110" cy="16620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85349BB-4439-45E2-A36D-9D929B907A38}"/>
              </a:ext>
            </a:extLst>
          </p:cNvPr>
          <p:cNvCxnSpPr>
            <a:cxnSpLocks/>
          </p:cNvCxnSpPr>
          <p:nvPr/>
        </p:nvCxnSpPr>
        <p:spPr>
          <a:xfrm flipV="1">
            <a:off x="1591056" y="3020237"/>
            <a:ext cx="1894315" cy="215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5A7630-8A5B-41DB-B51C-846E267A791C}"/>
              </a:ext>
            </a:extLst>
          </p:cNvPr>
          <p:cNvCxnSpPr>
            <a:cxnSpLocks/>
          </p:cNvCxnSpPr>
          <p:nvPr/>
        </p:nvCxnSpPr>
        <p:spPr>
          <a:xfrm flipV="1">
            <a:off x="2331720" y="3643638"/>
            <a:ext cx="1168446" cy="187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69680D-CF7D-4B29-8B5A-A4CAB405D676}"/>
              </a:ext>
            </a:extLst>
          </p:cNvPr>
          <p:cNvCxnSpPr>
            <a:cxnSpLocks/>
          </p:cNvCxnSpPr>
          <p:nvPr/>
        </p:nvCxnSpPr>
        <p:spPr>
          <a:xfrm>
            <a:off x="2331721" y="4742794"/>
            <a:ext cx="806177" cy="53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A7DAF3-E6A4-4E04-97AF-5AD0BF59D70E}"/>
              </a:ext>
            </a:extLst>
          </p:cNvPr>
          <p:cNvCxnSpPr>
            <a:cxnSpLocks/>
          </p:cNvCxnSpPr>
          <p:nvPr/>
        </p:nvCxnSpPr>
        <p:spPr>
          <a:xfrm flipH="1">
            <a:off x="6212900" y="4461333"/>
            <a:ext cx="1082218" cy="431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8A4EBE-C9DF-4FCD-84F2-C3AA4FB43EE8}"/>
              </a:ext>
            </a:extLst>
          </p:cNvPr>
          <p:cNvCxnSpPr>
            <a:cxnSpLocks/>
          </p:cNvCxnSpPr>
          <p:nvPr/>
        </p:nvCxnSpPr>
        <p:spPr>
          <a:xfrm flipH="1">
            <a:off x="6664768" y="3546805"/>
            <a:ext cx="421832" cy="354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080A7D-3775-4DEF-9888-4C2A4153EB8E}"/>
              </a:ext>
            </a:extLst>
          </p:cNvPr>
          <p:cNvCxnSpPr>
            <a:cxnSpLocks/>
          </p:cNvCxnSpPr>
          <p:nvPr/>
        </p:nvCxnSpPr>
        <p:spPr>
          <a:xfrm flipH="1" flipV="1">
            <a:off x="5015935" y="3020237"/>
            <a:ext cx="2279183" cy="14410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66BCD2-4667-4BCB-96BD-428CC9584854}"/>
              </a:ext>
            </a:extLst>
          </p:cNvPr>
          <p:cNvCxnSpPr>
            <a:cxnSpLocks/>
          </p:cNvCxnSpPr>
          <p:nvPr/>
        </p:nvCxnSpPr>
        <p:spPr>
          <a:xfrm>
            <a:off x="4242337" y="1475898"/>
            <a:ext cx="2844263" cy="244325"/>
          </a:xfrm>
          <a:prstGeom prst="straightConnector1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7D05A4-CE2A-4CA0-A0E4-1AE368CC5604}"/>
              </a:ext>
            </a:extLst>
          </p:cNvPr>
          <p:cNvCxnSpPr>
            <a:cxnSpLocks/>
          </p:cNvCxnSpPr>
          <p:nvPr/>
        </p:nvCxnSpPr>
        <p:spPr>
          <a:xfrm flipV="1">
            <a:off x="2331720" y="3736320"/>
            <a:ext cx="2060313" cy="10044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76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296CC1-D52C-4736-AB4E-1D2D2C75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837073-5C1D-46BB-A1F0-03E5003E8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800" dirty="0"/>
              <a:t>Tell a story with data visualization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Focus on providing users an interactive means to explore data themselves. If daily source can’t be found, warehouse daily to build missing data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Prepare a 5-minute presentation that lays out your theme, coding approach, data munging techniques, and final visualization. 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You may choose a project of any theme, but we encourage you to think broadly. 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You will have ample time in class to work with your group, but expect to put in hours outside of class as well.</a:t>
            </a:r>
          </a:p>
          <a:p>
            <a:pPr>
              <a:spcAft>
                <a:spcPts val="600"/>
              </a:spcAft>
            </a:pPr>
            <a:endParaRPr lang="en-US" sz="1800" dirty="0"/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677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296CC1-D52C-4736-AB4E-1D2D2C75C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7837073-5C1D-46BB-A1F0-03E5003E8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Your visualization must include a Python Flask–powered API, HTML/CSS, JavaScript, and at least one database (SQL, MongoDB, SQLite, etc.). 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Your project should fall into one of the below four tracks: 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A custom “creative” D3.js project (i.e., a nonstandard graph or chart) 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A combination of web scraping and Leaflet or </a:t>
            </a:r>
            <a:r>
              <a:rPr lang="en-US" sz="1400" dirty="0" err="1"/>
              <a:t>Plotly</a:t>
            </a:r>
            <a:r>
              <a:rPr lang="en-US" sz="1400" dirty="0"/>
              <a:t> 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A dashboard page with multiple charts that update from the same data 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A “thick” server that performs multiple manipulations on data in a database prior to visualization (must be approved) 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Your project should include at least one JS library that we did not cover. 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Your project must be powered by a data set with at least 100 records. 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Your project must include some level of user-driven interaction (e.g., menus, dropdowns, textboxes). </a:t>
            </a:r>
          </a:p>
          <a:p>
            <a:pPr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Your final visualization should ideally include at least three views. </a:t>
            </a: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32497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11B6-E42F-4962-91D5-A6B65393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dream team!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40F5F-2EB7-40AB-9297-320D5CC7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CEF21-EBB1-4D43-88B7-158AED3E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21682"/>
            <a:ext cx="5285574" cy="3213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D1341-EAFB-4D13-B0F1-49B3D964E0FD}"/>
              </a:ext>
            </a:extLst>
          </p:cNvPr>
          <p:cNvSpPr txBox="1"/>
          <p:nvPr/>
        </p:nvSpPr>
        <p:spPr>
          <a:xfrm>
            <a:off x="5819688" y="1294477"/>
            <a:ext cx="3401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Owen Meyer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Michelle Bannon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Rob Bowen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Carl Coffman</a:t>
            </a:r>
          </a:p>
        </p:txBody>
      </p:sp>
    </p:spTree>
    <p:extLst>
      <p:ext uri="{BB962C8B-B14F-4D97-AF65-F5344CB8AC3E}">
        <p14:creationId xmlns:p14="http://schemas.microsoft.com/office/powerpoint/2010/main" val="406437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2D93-9DE6-4CD8-8D40-EA6EF0F7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09744-9D59-4176-AC91-668867AF3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845B0-B0F9-4FF0-8303-447A59111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695488" cy="2963466"/>
          </a:xfrm>
        </p:spPr>
        <p:txBody>
          <a:bodyPr>
            <a:normAutofit/>
          </a:bodyPr>
          <a:lstStyle/>
          <a:p>
            <a:r>
              <a:rPr lang="en-US" sz="1600" dirty="0"/>
              <a:t>Getting data:</a:t>
            </a:r>
          </a:p>
          <a:p>
            <a:pPr lvl="1"/>
            <a:r>
              <a:rPr lang="en-US" sz="1400" dirty="0"/>
              <a:t>API’s required a paid subscription</a:t>
            </a:r>
          </a:p>
          <a:p>
            <a:pPr lvl="2"/>
            <a:r>
              <a:rPr lang="en-US" sz="1400" dirty="0"/>
              <a:t>Indeed (restricted number of pages)</a:t>
            </a:r>
          </a:p>
          <a:p>
            <a:pPr lvl="2"/>
            <a:r>
              <a:rPr lang="en-US" sz="1400" dirty="0"/>
              <a:t>LinkedIn</a:t>
            </a:r>
          </a:p>
          <a:p>
            <a:pPr lvl="2"/>
            <a:r>
              <a:rPr lang="en-US" sz="1400" dirty="0"/>
              <a:t>Glass Door</a:t>
            </a:r>
          </a:p>
          <a:p>
            <a:pPr lvl="1"/>
            <a:r>
              <a:rPr lang="en-US" sz="1400" dirty="0" err="1"/>
              <a:t>Parshub</a:t>
            </a:r>
            <a:endParaRPr lang="en-US" sz="1400" dirty="0"/>
          </a:p>
          <a:p>
            <a:pPr lvl="1"/>
            <a:r>
              <a:rPr lang="en-US" sz="1400" dirty="0"/>
              <a:t>Decided on an API for </a:t>
            </a:r>
            <a:r>
              <a:rPr lang="en-US" sz="1400" dirty="0" err="1"/>
              <a:t>Adzuna</a:t>
            </a:r>
            <a:r>
              <a:rPr lang="en-US" sz="1400" dirty="0"/>
              <a:t> - salary info was generally null</a:t>
            </a:r>
          </a:p>
          <a:p>
            <a:r>
              <a:rPr lang="en-US" sz="1600" dirty="0"/>
              <a:t>Running out of our API data, exceeding our daily limit</a:t>
            </a:r>
          </a:p>
          <a:p>
            <a:r>
              <a:rPr lang="en-US" sz="1600" dirty="0"/>
              <a:t>Getting good data from the API; Less than 5% had salary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94AAB-C2C0-4679-9596-6C426FAB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83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782B1-E240-4C47-9D65-2DF37DFCA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challenges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E0-3F13-42B1-BE73-420A2935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151335"/>
            <a:ext cx="7881969" cy="479822"/>
          </a:xfrm>
        </p:spPr>
        <p:txBody>
          <a:bodyPr/>
          <a:lstStyle/>
          <a:p>
            <a:r>
              <a:rPr lang="en-US" dirty="0"/>
              <a:t>GIT HUB SAYS YOUR CHANGES ARE REJECTED!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3D4C7-6409-420D-B0B7-1A5355DC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EFD0191-DBB3-4C58-A1B4-815D960EFE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31379" y="1630363"/>
            <a:ext cx="5133579" cy="296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web page provides users an interactive means to explore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C91CD4-DCEE-45FE-84CA-D7E3494E81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854678"/>
            <a:ext cx="4393896" cy="16829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087B6-6CBE-49DA-9EB4-EC4577BF63E4}"/>
              </a:ext>
            </a:extLst>
          </p:cNvPr>
          <p:cNvSpPr txBox="1"/>
          <p:nvPr/>
        </p:nvSpPr>
        <p:spPr>
          <a:xfrm>
            <a:off x="311921" y="1327631"/>
            <a:ext cx="439389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the Job Type, Location and Search Radius Distance from the Location.  </a:t>
            </a:r>
          </a:p>
          <a:p>
            <a:pPr algn="ctr"/>
            <a:r>
              <a:rPr lang="en-US" dirty="0"/>
              <a:t>Click “Search Jobs”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30FE7D-7E71-4D68-89AD-3DF2BBFE1955}"/>
              </a:ext>
            </a:extLst>
          </p:cNvPr>
          <p:cNvSpPr/>
          <p:nvPr/>
        </p:nvSpPr>
        <p:spPr>
          <a:xfrm>
            <a:off x="2508869" y="2185459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812B4-C4E5-4C4A-9F9D-54F6D72ADC02}"/>
              </a:ext>
            </a:extLst>
          </p:cNvPr>
          <p:cNvSpPr txBox="1"/>
          <p:nvPr/>
        </p:nvSpPr>
        <p:spPr>
          <a:xfrm>
            <a:off x="5101387" y="1301178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Zoom in and out of the map for the locations of the available jobs on click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3CA92-BA33-4FD3-81E9-0A0A4C74EC66}"/>
              </a:ext>
            </a:extLst>
          </p:cNvPr>
          <p:cNvGrpSpPr/>
          <p:nvPr/>
        </p:nvGrpSpPr>
        <p:grpSpPr>
          <a:xfrm>
            <a:off x="4954784" y="2053594"/>
            <a:ext cx="4104133" cy="2581569"/>
            <a:chOff x="4954784" y="2053594"/>
            <a:chExt cx="4104133" cy="25815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8E98B0-E38D-4579-B9C6-213600BEB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944" t="15757" r="29692" b="18609"/>
            <a:stretch/>
          </p:blipFill>
          <p:spPr>
            <a:xfrm>
              <a:off x="4954784" y="2053594"/>
              <a:ext cx="2017278" cy="25815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985E21-49D6-4912-849F-9B09CF5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905" t="15723" r="29691" b="18663"/>
            <a:stretch/>
          </p:blipFill>
          <p:spPr>
            <a:xfrm>
              <a:off x="7036598" y="2053594"/>
              <a:ext cx="2022319" cy="257897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283E40DE-C77C-4539-93B9-1F826CD59E69}"/>
                </a:ext>
              </a:extLst>
            </p:cNvPr>
            <p:cNvSpPr/>
            <p:nvPr/>
          </p:nvSpPr>
          <p:spPr>
            <a:xfrm rot="16200000">
              <a:off x="6689243" y="2912020"/>
              <a:ext cx="290558" cy="64633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On-click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68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Used flask Python to pull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F3C7F-55D2-44CE-9522-7E79BEDC6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755308" cy="29634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2B83B54-F682-4CC0-AE2D-271CADEB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4" y="1182029"/>
            <a:ext cx="5076028" cy="3512742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88EDEF0-99E4-42D4-A00C-6194895C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063" y="2177338"/>
            <a:ext cx="3209603" cy="2517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EED24-4FB2-4B07-ADDA-5CA2E3F40598}"/>
              </a:ext>
            </a:extLst>
          </p:cNvPr>
          <p:cNvSpPr txBox="1"/>
          <p:nvPr/>
        </p:nvSpPr>
        <p:spPr>
          <a:xfrm>
            <a:off x="5447350" y="1077246"/>
            <a:ext cx="33713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Flask returned all the jobs for that  job, location and radius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D82D5DD-2909-4FDB-A34E-89DFACDA2BBA}"/>
              </a:ext>
            </a:extLst>
          </p:cNvPr>
          <p:cNvSpPr/>
          <p:nvPr/>
        </p:nvSpPr>
        <p:spPr>
          <a:xfrm>
            <a:off x="7154856" y="1676129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2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9E3E2-537A-47CE-87FC-BE6EFAAC9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72" t="44388" r="30094" b="40028"/>
          <a:stretch/>
        </p:blipFill>
        <p:spPr>
          <a:xfrm>
            <a:off x="4572000" y="1963401"/>
            <a:ext cx="4050792" cy="1286014"/>
          </a:xfrm>
          <a:prstGeom prst="rect">
            <a:avLst/>
          </a:prstGeom>
          <a:ln>
            <a:solidFill>
              <a:srgbClr val="4E2A8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the search criteria, several questions are answered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4FD5E-16C7-4B47-A9B9-F641538F3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340306"/>
            <a:ext cx="4051972" cy="1378477"/>
          </a:xfrm>
          <a:prstGeom prst="rect">
            <a:avLst/>
          </a:prstGeom>
          <a:solidFill>
            <a:srgbClr val="4E2A82"/>
          </a:solidFill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CC17EB-B9F9-4975-B815-748A37770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51" y="1993885"/>
            <a:ext cx="3371316" cy="17340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7D7A75-F148-44B6-BFA4-FD8D7557F31E}"/>
              </a:ext>
            </a:extLst>
          </p:cNvPr>
          <p:cNvSpPr txBox="1"/>
          <p:nvPr/>
        </p:nvSpPr>
        <p:spPr>
          <a:xfrm>
            <a:off x="331751" y="3787858"/>
            <a:ext cx="33713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companies that have the most jobs for the selected job title?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9736444-CE7B-42CD-9DDD-316F07E5B4A8}"/>
              </a:ext>
            </a:extLst>
          </p:cNvPr>
          <p:cNvSpPr/>
          <p:nvPr/>
        </p:nvSpPr>
        <p:spPr>
          <a:xfrm rot="16200000">
            <a:off x="3992255" y="3926358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B8E4E-D7E1-4272-AF35-2CD7FB22FD4A}"/>
              </a:ext>
            </a:extLst>
          </p:cNvPr>
          <p:cNvSpPr txBox="1"/>
          <p:nvPr/>
        </p:nvSpPr>
        <p:spPr>
          <a:xfrm>
            <a:off x="331751" y="1308553"/>
            <a:ext cx="33713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Job Titles?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21566-899E-4664-B83C-BE74966ADB75}"/>
              </a:ext>
            </a:extLst>
          </p:cNvPr>
          <p:cNvSpPr txBox="1"/>
          <p:nvPr/>
        </p:nvSpPr>
        <p:spPr>
          <a:xfrm>
            <a:off x="4572000" y="1308553"/>
            <a:ext cx="40519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Where are the companies located?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1351B3F-4A93-4150-BA5E-87B59FE10585}"/>
              </a:ext>
            </a:extLst>
          </p:cNvPr>
          <p:cNvSpPr/>
          <p:nvPr/>
        </p:nvSpPr>
        <p:spPr>
          <a:xfrm>
            <a:off x="6629518" y="160004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C24CE46-AC22-4C5E-BE54-BAC7468F9C86}"/>
              </a:ext>
            </a:extLst>
          </p:cNvPr>
          <p:cNvSpPr/>
          <p:nvPr/>
        </p:nvSpPr>
        <p:spPr>
          <a:xfrm>
            <a:off x="1933366" y="160004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5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205978"/>
            <a:ext cx="4296405" cy="3373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 result is a dashboard page with multiple charts that update from the same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FFF7A7-C615-45B7-B9C2-3B21BF0A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727" y="205978"/>
            <a:ext cx="3984171" cy="444408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1A2AE-94D1-49A2-9DC3-E3CD7F449A87}"/>
              </a:ext>
            </a:extLst>
          </p:cNvPr>
          <p:cNvSpPr txBox="1"/>
          <p:nvPr/>
        </p:nvSpPr>
        <p:spPr>
          <a:xfrm>
            <a:off x="434677" y="3553724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Science search returned 8900 records (YIKES!) 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9F0DA3F-8961-4203-A676-61134DAFB0FB}"/>
              </a:ext>
            </a:extLst>
          </p:cNvPr>
          <p:cNvSpPr/>
          <p:nvPr/>
        </p:nvSpPr>
        <p:spPr>
          <a:xfrm rot="16200000">
            <a:off x="4234681" y="355372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08949-478F-4D9A-A324-EA260369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FF840-D703-4ACF-AA84-949ABEE9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090" y="-1773"/>
            <a:ext cx="3495821" cy="476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C11AE-F273-47F4-BC84-CFD321BD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time!</a:t>
            </a:r>
          </a:p>
        </p:txBody>
      </p:sp>
    </p:spTree>
    <p:extLst>
      <p:ext uri="{BB962C8B-B14F-4D97-AF65-F5344CB8AC3E}">
        <p14:creationId xmlns:p14="http://schemas.microsoft.com/office/powerpoint/2010/main" val="79765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506</Words>
  <Application>Microsoft Office PowerPoint</Application>
  <PresentationFormat>On-screen Show (16:9)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Courier New</vt:lpstr>
      <vt:lpstr>Office Theme</vt:lpstr>
      <vt:lpstr>Project 2 – Jobs Analysis</vt:lpstr>
      <vt:lpstr>Meet the dream team!</vt:lpstr>
      <vt:lpstr>Project Challenges</vt:lpstr>
      <vt:lpstr>Project challenges Continued</vt:lpstr>
      <vt:lpstr>The web page provides users an interactive means to explore data</vt:lpstr>
      <vt:lpstr>Used flask Python to pull data</vt:lpstr>
      <vt:lpstr>Based on the search criteria, several questions are answered</vt:lpstr>
      <vt:lpstr>The result is a dashboard page with multiple charts that update from the same data</vt:lpstr>
      <vt:lpstr>Demonstration time!</vt:lpstr>
      <vt:lpstr>BACKUP SLIDES</vt:lpstr>
      <vt:lpstr>PowerPoint Presentation</vt:lpstr>
      <vt:lpstr>Project Description</vt:lpstr>
      <vt:lpstr>Project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Carl Coffman</dc:creator>
  <cp:lastModifiedBy>Robert Bowen</cp:lastModifiedBy>
  <cp:revision>68</cp:revision>
  <dcterms:created xsi:type="dcterms:W3CDTF">2020-11-02T02:00:50Z</dcterms:created>
  <dcterms:modified xsi:type="dcterms:W3CDTF">2021-02-02T06:08:44Z</dcterms:modified>
</cp:coreProperties>
</file>